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4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44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48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29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45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3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0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2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9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0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33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6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4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2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0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DEDD96-A748-4292-B603-EECC363A2C90}" type="datetimeFigureOut">
              <a:rPr lang="ru-RU" smtClean="0"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339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2200" dirty="0">
                <a:solidFill>
                  <a:schemeClr val="bg1"/>
                </a:solidFill>
              </a:rPr>
              <a:t>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</a:t>
            </a:r>
            <a:r>
              <a:rPr lang="ru-RU" sz="2200" dirty="0" smtClean="0">
                <a:solidFill>
                  <a:schemeClr val="bg1"/>
                </a:solidFill>
              </a:rPr>
              <a:t>»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ПРОЕКТ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группе раннего возраста № 1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«Золотая рыбка» 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по физическому </a:t>
            </a:r>
            <a:r>
              <a:rPr lang="ru-RU" sz="2200" b="1" dirty="0" smtClean="0">
                <a:solidFill>
                  <a:schemeClr val="bg1"/>
                </a:solidFill>
              </a:rPr>
              <a:t>развитию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по теме «Неделя здоровья»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8133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Составила воспитатель: 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Нааб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Светлана Николаевна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Новосибирск, 2017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3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70" y="339874"/>
            <a:ext cx="5471659" cy="15070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Сюжетно – ролевые игры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45629" y="127602"/>
            <a:ext cx="4998131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Дидактические игры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4" y="1846941"/>
            <a:ext cx="3599090" cy="4798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93" y="1862362"/>
            <a:ext cx="6377821" cy="47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0"/>
            <a:ext cx="12045044" cy="150706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Подвижные игры, физкультминутки, пальчиковые игры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427"/>
            <a:ext cx="4833600" cy="362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4" y="3102427"/>
            <a:ext cx="4833257" cy="3624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9" y="1012365"/>
            <a:ext cx="4833600" cy="36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этап: заключительный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физкультурный досуг «В гости к </a:t>
            </a:r>
            <a:r>
              <a:rPr lang="ru-RU" b="1" dirty="0" err="1" smtClean="0">
                <a:solidFill>
                  <a:schemeClr val="bg1"/>
                </a:solidFill>
              </a:rPr>
              <a:t>лунтику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6103"/>
            <a:ext cx="3240000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69" y="1506103"/>
            <a:ext cx="4392662" cy="3653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68" y="2142915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44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Фотогазета «мы любим спорт»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36" y="1008290"/>
            <a:ext cx="7560127" cy="56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98" y="2413604"/>
            <a:ext cx="10125302" cy="150706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9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69" y="685801"/>
            <a:ext cx="8534400" cy="55698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Тип проекта</a:t>
            </a:r>
            <a:r>
              <a:rPr lang="ru-RU" sz="2000" dirty="0" smtClean="0">
                <a:solidFill>
                  <a:schemeClr val="bg1"/>
                </a:solidFill>
              </a:rPr>
              <a:t>: познавательно – игровой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Продолжительность проекта</a:t>
            </a:r>
            <a:r>
              <a:rPr lang="ru-RU" sz="2000" dirty="0" smtClean="0">
                <a:solidFill>
                  <a:schemeClr val="bg1"/>
                </a:solidFill>
              </a:rPr>
              <a:t>: краткосрочный (1 неделя)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Время проведения</a:t>
            </a:r>
            <a:r>
              <a:rPr lang="ru-RU" sz="2000" dirty="0" smtClean="0">
                <a:solidFill>
                  <a:schemeClr val="bg1"/>
                </a:solidFill>
              </a:rPr>
              <a:t>: с 27.03.17 по 31.03.2017 года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Участники проекта</a:t>
            </a:r>
            <a:r>
              <a:rPr lang="ru-RU" sz="2000" dirty="0" smtClean="0">
                <a:solidFill>
                  <a:schemeClr val="bg1"/>
                </a:solidFill>
              </a:rPr>
              <a:t>: воспитатели, дети первой младшей группы №1 и их родители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Актуальность проекта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настоящее время особую актуальность имеет проблема состояния здоровья и физического развития детей дошкольного возраста. При недостаточной двигательной активности ребенка (гиподинамии) неизбежно происходит ухудшение развития двигательной функции и снижение физической работоспособности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599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816430"/>
            <a:ext cx="11251974" cy="51779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Цель проекта: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400" dirty="0">
                <a:solidFill>
                  <a:schemeClr val="bg1"/>
                </a:solidFill>
              </a:rPr>
              <a:t>у детей начальных представлений о здоровом образе жизни;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повышать уровень знаний и обогащать опыт родителей о здоровом образе жизни через взаимоотношение  с воспитателями группы.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Задачи проекта: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1.</a:t>
            </a:r>
            <a:r>
              <a:rPr lang="ru-RU" sz="1800" dirty="0" smtClean="0">
                <a:solidFill>
                  <a:schemeClr val="bg1"/>
                </a:solidFill>
              </a:rPr>
              <a:t> Формировать </a:t>
            </a:r>
            <a:r>
              <a:rPr lang="ru-RU" sz="1800" dirty="0">
                <a:solidFill>
                  <a:schemeClr val="bg1"/>
                </a:solidFill>
              </a:rPr>
              <a:t>у детей первичные ценностные представления о здоровье и здоровом образе жизни.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2. </a:t>
            </a:r>
            <a:r>
              <a:rPr lang="ru-RU" sz="1800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1800" dirty="0">
                <a:solidFill>
                  <a:schemeClr val="bg1"/>
                </a:solidFill>
              </a:rPr>
              <a:t>развитию у детей познавательного интереса к своему организму и его возможностям.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3.</a:t>
            </a:r>
            <a:r>
              <a:rPr lang="ru-RU" sz="1800" dirty="0" smtClean="0">
                <a:solidFill>
                  <a:schemeClr val="bg1"/>
                </a:solidFill>
              </a:rPr>
              <a:t> Развивать </a:t>
            </a:r>
            <a:r>
              <a:rPr lang="ru-RU" sz="1800" dirty="0">
                <a:solidFill>
                  <a:schemeClr val="bg1"/>
                </a:solidFill>
              </a:rPr>
              <a:t>у детей навыки самообслуживания.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4.</a:t>
            </a:r>
            <a:r>
              <a:rPr lang="ru-RU" sz="1800" dirty="0" smtClean="0">
                <a:solidFill>
                  <a:schemeClr val="bg1"/>
                </a:solidFill>
              </a:rPr>
              <a:t> Воспитывать </a:t>
            </a:r>
            <a:r>
              <a:rPr lang="ru-RU" sz="1800" dirty="0">
                <a:solidFill>
                  <a:schemeClr val="bg1"/>
                </a:solidFill>
              </a:rPr>
              <a:t>бережное и заботливое отношение к своему здоровью и здоровью окружающих.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5</a:t>
            </a:r>
            <a:r>
              <a:rPr lang="ru-RU" sz="1800" b="1" dirty="0" smtClean="0">
                <a:solidFill>
                  <a:schemeClr val="bg1"/>
                </a:solidFill>
              </a:rPr>
              <a:t>. </a:t>
            </a:r>
            <a:r>
              <a:rPr lang="ru-RU" sz="1800" dirty="0" smtClean="0">
                <a:solidFill>
                  <a:schemeClr val="bg1"/>
                </a:solidFill>
              </a:rPr>
              <a:t>Дать </a:t>
            </a:r>
            <a:r>
              <a:rPr lang="ru-RU" sz="1800" dirty="0">
                <a:solidFill>
                  <a:schemeClr val="bg1"/>
                </a:solidFill>
              </a:rPr>
              <a:t>представление родителям о значимости совместной двигательной деятельности с детьми, о полезной и вредной пище, о соблюдении навыков  гигиены и т.д.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6. </a:t>
            </a:r>
            <a:r>
              <a:rPr lang="ru-RU" sz="1800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1800" dirty="0">
                <a:solidFill>
                  <a:schemeClr val="bg1"/>
                </a:solidFill>
              </a:rPr>
              <a:t>созданию активной позиции родителей в совместной двигательной деятельности с детьми;</a:t>
            </a:r>
          </a:p>
        </p:txBody>
      </p:sp>
    </p:spTree>
    <p:extLst>
      <p:ext uri="{BB962C8B-B14F-4D97-AF65-F5344CB8AC3E}">
        <p14:creationId xmlns:p14="http://schemas.microsoft.com/office/powerpoint/2010/main" val="26178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2" y="258232"/>
            <a:ext cx="11692845" cy="48526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Ожидаемые результаты: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Дети: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1800" dirty="0">
                <a:solidFill>
                  <a:schemeClr val="bg1"/>
                </a:solidFill>
              </a:rPr>
              <a:t>обогащение двигательного опыта;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повышение </a:t>
            </a:r>
            <a:r>
              <a:rPr lang="ru-RU" sz="1800" dirty="0">
                <a:solidFill>
                  <a:schemeClr val="bg1"/>
                </a:solidFill>
              </a:rPr>
              <a:t>двигательной активности;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укрепление </a:t>
            </a:r>
            <a:r>
              <a:rPr lang="ru-RU" sz="1800" dirty="0">
                <a:solidFill>
                  <a:schemeClr val="bg1"/>
                </a:solidFill>
              </a:rPr>
              <a:t>здоровья;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развитие </a:t>
            </a:r>
            <a:r>
              <a:rPr lang="ru-RU" sz="1800" dirty="0">
                <a:solidFill>
                  <a:schemeClr val="bg1"/>
                </a:solidFill>
              </a:rPr>
              <a:t>культурно- гигиенических навыков, культуры питания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формирование элементарных основ безопасности и сохранения своего здоровья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Родители: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1800" dirty="0">
                <a:solidFill>
                  <a:schemeClr val="bg1"/>
                </a:solidFill>
              </a:rPr>
              <a:t>обогащение родительского опыта приёмами взаимодействия и сотрудничества с ребёнком в семье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повышение компетентности родителей в вопросах физического воспитания и оздоровления детей.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55" y="486832"/>
            <a:ext cx="10076316" cy="575068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 этап: подготовительный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1. изучение методической литературы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2. Составление перспективного плана мероприятий с детьми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3. подготовка атрибутов для спортивных игр, занятий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-163286"/>
            <a:ext cx="10974388" cy="357595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Работа с родителями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 анкетирование родителей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 оформление памятки «В каких продуктах есть витамины?»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 оформление консультации физическое воспитание детей.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702" y="3453753"/>
            <a:ext cx="3696000" cy="27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7587" y="3453753"/>
            <a:ext cx="3696000" cy="27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90" y="3455343"/>
            <a:ext cx="3694181" cy="27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27" y="391887"/>
            <a:ext cx="10974388" cy="128995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 этап: практический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ежедневная работа с детьми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1264" y="1915898"/>
            <a:ext cx="5596845" cy="1289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Утренняя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гимнастика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58102" y="1937683"/>
            <a:ext cx="7070273" cy="1289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Гимнастика пробуждения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7" y="2824844"/>
            <a:ext cx="5203371" cy="390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7480" y="2814258"/>
            <a:ext cx="3881228" cy="39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71" y="97972"/>
            <a:ext cx="4296000" cy="10776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Закаливающие процедуры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6" y="1175656"/>
            <a:ext cx="4150179" cy="55335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89326" y="97972"/>
            <a:ext cx="6533016" cy="16328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Чтение художественной литературы: </a:t>
            </a:r>
            <a:r>
              <a:rPr lang="ru-RU" sz="2000" dirty="0" err="1" smtClean="0">
                <a:solidFill>
                  <a:schemeClr val="bg1"/>
                </a:solidFill>
              </a:rPr>
              <a:t>а.Барто</a:t>
            </a:r>
            <a:r>
              <a:rPr lang="ru-RU" sz="2000" dirty="0" smtClean="0">
                <a:solidFill>
                  <a:schemeClr val="bg1"/>
                </a:solidFill>
              </a:rPr>
              <a:t> «девочка чумазая»; </a:t>
            </a:r>
            <a:r>
              <a:rPr lang="ru-RU" sz="2000" dirty="0" err="1" smtClean="0">
                <a:solidFill>
                  <a:schemeClr val="bg1"/>
                </a:solidFill>
              </a:rPr>
              <a:t>к.Чуковский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мойдодыр</a:t>
            </a:r>
            <a:r>
              <a:rPr lang="ru-RU" sz="2000" dirty="0" smtClean="0">
                <a:solidFill>
                  <a:schemeClr val="bg1"/>
                </a:solidFill>
              </a:rPr>
              <a:t>», «доктор </a:t>
            </a:r>
            <a:r>
              <a:rPr lang="ru-RU" sz="2000" dirty="0" err="1" smtClean="0">
                <a:solidFill>
                  <a:schemeClr val="bg1"/>
                </a:solidFill>
              </a:rPr>
              <a:t>айболит</a:t>
            </a:r>
            <a:r>
              <a:rPr lang="ru-RU" sz="2000" dirty="0" smtClean="0">
                <a:solidFill>
                  <a:schemeClr val="bg1"/>
                </a:solidFill>
              </a:rPr>
              <a:t>»; </a:t>
            </a:r>
            <a:r>
              <a:rPr lang="ru-RU" sz="2000" dirty="0" err="1" smtClean="0">
                <a:solidFill>
                  <a:schemeClr val="bg1"/>
                </a:solidFill>
              </a:rPr>
              <a:t>с.михалков</a:t>
            </a:r>
            <a:r>
              <a:rPr lang="ru-RU" sz="2000" dirty="0" smtClean="0">
                <a:solidFill>
                  <a:schemeClr val="bg1"/>
                </a:solidFill>
              </a:rPr>
              <a:t> «про девочку, которая плохо кушала».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26" y="1762575"/>
            <a:ext cx="6533016" cy="48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42" y="143932"/>
            <a:ext cx="5716588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Воспитание культурно – гигиенических навыков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59930" y="143932"/>
            <a:ext cx="5781902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Воспитание культуры за столом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9" y="1650999"/>
            <a:ext cx="3759653" cy="5012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31" y="1649070"/>
            <a:ext cx="3761100" cy="50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124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Сектор</vt:lpstr>
      <vt:lpstr>Муниципальное 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детей»  ПРОЕКТ в группе раннего возраста № 1 «Золотая рыбка»  по физическому развитию по теме «Неделя здоровья»  </vt:lpstr>
      <vt:lpstr>Тип проекта: познавательно – игровой Продолжительность проекта: краткосрочный (1 неделя) Время проведения: с 27.03.17 по 31.03.2017 года Участники проекта: воспитатели, дети первой младшей группы №1 и их родители Актуальность проекта:  В настоящее время особую актуальность имеет проблема состояния здоровья и физического развития детей дошкольного возраста. При недостаточной двигательной активности ребенка (гиподинамии) неизбежно происходит ухудшение развития двигательной функции и снижение физической работоспособности ребенка.</vt:lpstr>
      <vt:lpstr>Цель проекта:  Формирование у детей начальных представлений о здоровом образе жизни; повышать уровень знаний и обогащать опыт родителей о здоровом образе жизни через взаимоотношение  с воспитателями группы. Задачи проекта: 1. Формировать у детей первичные ценностные представления о здоровье и здоровом образе жизни. 2. Способствовать развитию у детей познавательного интереса к своему организму и его возможностям. 3. Развивать у детей навыки самообслуживания. 4. Воспитывать бережное и заботливое отношение к своему здоровью и здоровью окружающих. 5. Дать представление родителям о значимости совместной двигательной деятельности с детьми, о полезной и вредной пище, о соблюдении навыков  гигиены и т.д. 6. Способствовать созданию активной позиции родителей в совместной двигательной деятельности с детьми;</vt:lpstr>
      <vt:lpstr>Ожидаемые результаты:  Дети: обогащение двигательного опыта;  повышение двигательной активности;  укрепление здоровья;  развитие культурно- гигиенических навыков, культуры питания;  формирование элементарных основ безопасности и сохранения своего здоровья.  Родители: обогащение родительского опыта приёмами взаимодействия и сотрудничества с ребёнком в семье;  повышение компетентности родителей в вопросах физического воспитания и оздоровления детей.  </vt:lpstr>
      <vt:lpstr>1 этап: подготовительный 1. изучение методической литературы 2. Составление перспективного плана мероприятий с детьми 3. подготовка атрибутов для спортивных игр, занятий </vt:lpstr>
      <vt:lpstr>Работа с родителями 1. анкетирование родителей 2. оформление памятки «В каких продуктах есть витамины?» 3. оформление консультации физическое воспитание детей.</vt:lpstr>
      <vt:lpstr>2 этап: практический ежедневная работа с детьми</vt:lpstr>
      <vt:lpstr>Закаливающие процедуры</vt:lpstr>
      <vt:lpstr>Воспитание культурно – гигиенических навыков</vt:lpstr>
      <vt:lpstr>Сюжетно – ролевые игры</vt:lpstr>
      <vt:lpstr>Подвижные игры, физкультминутки, пальчиковые игры</vt:lpstr>
      <vt:lpstr>3 этап: заключительный физкультурный досуг «В гости к лунтику»</vt:lpstr>
      <vt:lpstr>Фотогазета «мы любим спорт»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детей»  ПРОЕКТ в группе раннего возраста № 1 «Золотая рыбка»  по физическому развитию по теме «Неделя здоровья»</dc:title>
  <dc:creator>Антон Андреевич</dc:creator>
  <cp:lastModifiedBy>Антон Андреевич</cp:lastModifiedBy>
  <cp:revision>12</cp:revision>
  <dcterms:created xsi:type="dcterms:W3CDTF">2017-04-16T04:22:44Z</dcterms:created>
  <dcterms:modified xsi:type="dcterms:W3CDTF">2018-03-18T14:01:01Z</dcterms:modified>
</cp:coreProperties>
</file>