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2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824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5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7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051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6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7885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98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29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0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D96-A748-4292-B603-EECC363A2C90}" type="datetimeFigureOut">
              <a:rPr lang="ru-RU" smtClean="0"/>
              <a:t>05.12.2018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62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0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4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9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7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9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8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13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714" y="1806127"/>
            <a:ext cx="9984922" cy="16867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Муниципальное </a:t>
            </a:r>
            <a:r>
              <a:rPr lang="ru-RU" sz="2200" dirty="0">
                <a:solidFill>
                  <a:schemeClr val="tx1"/>
                </a:solidFill>
              </a:rPr>
              <a:t>казенное дошкольное образовательное учреждение города Новосибирска «Детский сад № 444 «Березка» общеразвивающего вида с приоритетным осуществлением художественно-эстетического </a:t>
            </a:r>
            <a:r>
              <a:rPr lang="ru-RU" sz="2200" dirty="0" smtClean="0">
                <a:solidFill>
                  <a:schemeClr val="tx1"/>
                </a:solidFill>
              </a:rPr>
              <a:t>развития детей</a:t>
            </a:r>
            <a:r>
              <a:rPr lang="ru-RU" sz="2200" dirty="0" smtClean="0">
                <a:solidFill>
                  <a:schemeClr val="tx1"/>
                </a:solidFill>
              </a:rPr>
              <a:t>»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7527" y="4095825"/>
            <a:ext cx="9775371" cy="2762175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3400" b="1" dirty="0" smtClean="0">
                <a:solidFill>
                  <a:schemeClr val="tx1"/>
                </a:solidFill>
              </a:rPr>
              <a:t>Составили воспитатели: </a:t>
            </a:r>
            <a:endParaRPr lang="ru-RU" sz="3400" b="1" dirty="0">
              <a:solidFill>
                <a:schemeClr val="tx1"/>
              </a:solidFill>
            </a:endParaRPr>
          </a:p>
          <a:p>
            <a:pPr algn="r"/>
            <a:r>
              <a:rPr lang="ru-RU" sz="3400" b="1" dirty="0" err="1">
                <a:solidFill>
                  <a:schemeClr val="tx1"/>
                </a:solidFill>
              </a:rPr>
              <a:t>Поветьева</a:t>
            </a:r>
            <a:r>
              <a:rPr lang="ru-RU" sz="3400" b="1" dirty="0">
                <a:solidFill>
                  <a:schemeClr val="tx1"/>
                </a:solidFill>
              </a:rPr>
              <a:t> Светлана Владимировна</a:t>
            </a:r>
          </a:p>
          <a:p>
            <a:pPr algn="r"/>
            <a:r>
              <a:rPr lang="ru-RU" sz="3400" b="1" dirty="0" err="1">
                <a:solidFill>
                  <a:schemeClr val="tx1"/>
                </a:solidFill>
              </a:rPr>
              <a:t>Нааб</a:t>
            </a:r>
            <a:r>
              <a:rPr lang="ru-RU" sz="3400" b="1" dirty="0">
                <a:solidFill>
                  <a:schemeClr val="tx1"/>
                </a:solidFill>
              </a:rPr>
              <a:t> Светлана Николаевна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Новосибирск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smtClean="0">
                <a:solidFill>
                  <a:schemeClr val="tx1"/>
                </a:solidFill>
              </a:rPr>
              <a:t>2018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0327" y="1361210"/>
            <a:ext cx="9144000" cy="309244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группе раннего возраста № 1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«Золотая рыбка»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«Волшебная капелька»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32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843" y="106136"/>
            <a:ext cx="4114800" cy="1060449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/>
              <a:t>Сюжетно – ролевые игры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3" y="1166585"/>
            <a:ext cx="4114800" cy="548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4" y="1166585"/>
            <a:ext cx="4150179" cy="54864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075714" y="106136"/>
            <a:ext cx="4114800" cy="10604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000" b="1" dirty="0" smtClean="0"/>
              <a:t>Изготовление </a:t>
            </a:r>
            <a:r>
              <a:rPr lang="ru-RU" sz="3000" b="1" dirty="0" err="1" smtClean="0"/>
              <a:t>лэпбука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30605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8" y="0"/>
            <a:ext cx="10335993" cy="1507067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III</a:t>
            </a:r>
            <a:r>
              <a:rPr lang="ru-RU" b="1" u="sng" dirty="0" smtClean="0"/>
              <a:t> этап: заключительный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НОД «</a:t>
            </a:r>
            <a:r>
              <a:rPr lang="ru-RU" b="1" dirty="0" err="1" smtClean="0"/>
              <a:t>капитошка</a:t>
            </a:r>
            <a:r>
              <a:rPr lang="ru-RU" b="1" dirty="0" smtClean="0"/>
              <a:t> в гостях у малышей»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8" y="1828800"/>
            <a:ext cx="5580000" cy="418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86" y="1828800"/>
            <a:ext cx="5580000" cy="41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4" y="157942"/>
            <a:ext cx="12192000" cy="952400"/>
          </a:xfrm>
        </p:spPr>
        <p:txBody>
          <a:bodyPr/>
          <a:lstStyle/>
          <a:p>
            <a:pPr algn="ctr"/>
            <a:r>
              <a:rPr lang="ru-RU" b="1" dirty="0" smtClean="0"/>
              <a:t>Практическая Работа с </a:t>
            </a:r>
            <a:r>
              <a:rPr lang="ru-RU" b="1" dirty="0" err="1" smtClean="0"/>
              <a:t>лэпбуком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1010589"/>
            <a:ext cx="6101542" cy="55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555" y="2462589"/>
            <a:ext cx="7469188" cy="15070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45079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569" y="685801"/>
            <a:ext cx="10223274" cy="55698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Тип проекта</a:t>
            </a:r>
            <a:r>
              <a:rPr lang="ru-RU" sz="2800" dirty="0" smtClean="0"/>
              <a:t>: познавательно - исследовательский</a:t>
            </a:r>
            <a:br>
              <a:rPr lang="ru-RU" sz="2800" dirty="0" smtClean="0"/>
            </a:br>
            <a:r>
              <a:rPr lang="ru-RU" sz="2800" b="1" dirty="0" smtClean="0"/>
              <a:t>Продолжительность проекта</a:t>
            </a:r>
            <a:r>
              <a:rPr lang="ru-RU" sz="2800" dirty="0" smtClean="0"/>
              <a:t>: среднесрочный</a:t>
            </a:r>
            <a:br>
              <a:rPr lang="ru-RU" sz="2800" dirty="0" smtClean="0"/>
            </a:br>
            <a:r>
              <a:rPr lang="ru-RU" sz="2800" b="1" dirty="0" smtClean="0"/>
              <a:t>Время проведения</a:t>
            </a:r>
            <a:r>
              <a:rPr lang="ru-RU" sz="2800" dirty="0" smtClean="0"/>
              <a:t>: с 12.11.18 по 16.11.2018 года</a:t>
            </a:r>
            <a:br>
              <a:rPr lang="ru-RU" sz="2800" dirty="0" smtClean="0"/>
            </a:br>
            <a:r>
              <a:rPr lang="ru-RU" sz="2800" b="1" dirty="0" smtClean="0"/>
              <a:t>Участники проекта</a:t>
            </a:r>
            <a:r>
              <a:rPr lang="ru-RU" sz="2800" dirty="0" smtClean="0"/>
              <a:t>: воспитатели, дети первой младшей группы №1 и их родители</a:t>
            </a:r>
            <a:br>
              <a:rPr lang="ru-RU" sz="2800" dirty="0" smtClean="0"/>
            </a:br>
            <a:r>
              <a:rPr lang="ru-RU" sz="2800" b="1" dirty="0"/>
              <a:t>Актуальность проекта</a:t>
            </a:r>
            <a:r>
              <a:rPr lang="ru-RU" sz="2800" dirty="0"/>
              <a:t>: </a:t>
            </a:r>
            <a:br>
              <a:rPr lang="ru-RU" sz="2800" dirty="0"/>
            </a:br>
            <a:r>
              <a:rPr lang="ru-RU" sz="2800" dirty="0" smtClean="0"/>
              <a:t>Первое вещество, с которым с удовольствием знакомиться ребенок, это вода. Она дает ребенку приятные ощущения, развивает различные рецепторы и предоставляет неограниченные возможности познавать мир и себя в нем. От этих игр ребенок получает массу полезных впечатлений.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94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816430"/>
            <a:ext cx="11251974" cy="5177970"/>
          </a:xfrm>
        </p:spPr>
        <p:txBody>
          <a:bodyPr>
            <a:noAutofit/>
          </a:bodyPr>
          <a:lstStyle/>
          <a:p>
            <a:r>
              <a:rPr lang="ru-RU" sz="3200" b="1" dirty="0"/>
              <a:t>Цель проекта: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Развитие познавательных и творческих способностей детей через формирование элементарных представлений о свойствах воды, ее значении в жизни человека.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Задачи проекта: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400" b="1" dirty="0" smtClean="0"/>
              <a:t>1.</a:t>
            </a:r>
            <a:r>
              <a:rPr lang="ru-RU" sz="2400" dirty="0" smtClean="0"/>
              <a:t> учить детей бережно относиться к воде, экономить воду;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2. </a:t>
            </a:r>
            <a:r>
              <a:rPr lang="ru-RU" sz="2400" dirty="0" smtClean="0"/>
              <a:t>дать представление, какую роль играет вода в жизни человека;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3.</a:t>
            </a:r>
            <a:r>
              <a:rPr lang="ru-RU" sz="2400" dirty="0" smtClean="0"/>
              <a:t> </a:t>
            </a:r>
            <a:r>
              <a:rPr lang="ru-RU" sz="2400" dirty="0" smtClean="0"/>
              <a:t>познакомить детей со свойствами воды (теплой</a:t>
            </a:r>
            <a:r>
              <a:rPr lang="ru-RU" sz="2400" dirty="0" smtClean="0"/>
              <a:t>, холодной), не имеет запаха, цвета</a:t>
            </a:r>
            <a:r>
              <a:rPr lang="ru-RU" sz="2400" dirty="0" smtClean="0"/>
              <a:t>; ее состояниями (лед)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78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962" y="1"/>
            <a:ext cx="10974388" cy="324938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Работа с родителями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консультации «что такое </a:t>
            </a:r>
            <a:r>
              <a:rPr lang="ru-RU" sz="2800" dirty="0" err="1" smtClean="0"/>
              <a:t>лэпбук</a:t>
            </a:r>
            <a:r>
              <a:rPr lang="ru-RU" sz="2800" dirty="0" smtClean="0"/>
              <a:t>?», «экологическое воспитание дошкольников»;</a:t>
            </a:r>
            <a:br>
              <a:rPr lang="ru-RU" sz="2800" dirty="0" smtClean="0"/>
            </a:br>
            <a:r>
              <a:rPr lang="ru-RU" sz="2800" dirty="0" smtClean="0"/>
              <a:t>2. памятка «элементарные опыты с водой в домашних условиях»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78" y="2612573"/>
            <a:ext cx="3075300" cy="41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17" y="2612573"/>
            <a:ext cx="3073853" cy="40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54" y="486832"/>
            <a:ext cx="11170331" cy="5750682"/>
          </a:xfrm>
        </p:spPr>
        <p:txBody>
          <a:bodyPr>
            <a:normAutofit fontScale="90000"/>
          </a:bodyPr>
          <a:lstStyle/>
          <a:p>
            <a:r>
              <a:rPr lang="en-US" sz="4800" b="1" u="sng" dirty="0" smtClean="0"/>
              <a:t>I</a:t>
            </a:r>
            <a:r>
              <a:rPr lang="ru-RU" sz="4800" b="1" u="sng" dirty="0" smtClean="0"/>
              <a:t> этап: подготовительный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постановка цели и задач проекта;</a:t>
            </a:r>
            <a:br>
              <a:rPr lang="ru-RU" dirty="0" smtClean="0"/>
            </a:br>
            <a:r>
              <a:rPr lang="ru-RU" dirty="0" smtClean="0"/>
              <a:t>2. беседы с детьми для выявления знаний о воде;</a:t>
            </a:r>
            <a:br>
              <a:rPr lang="ru-RU" dirty="0" smtClean="0"/>
            </a:br>
            <a:r>
              <a:rPr lang="ru-RU" dirty="0" smtClean="0"/>
              <a:t>3. подготовка стихотворений, </a:t>
            </a:r>
            <a:r>
              <a:rPr lang="ru-RU" dirty="0" err="1" smtClean="0"/>
              <a:t>потешек</a:t>
            </a:r>
            <a:r>
              <a:rPr lang="ru-RU" dirty="0" smtClean="0"/>
              <a:t>, </a:t>
            </a:r>
            <a:r>
              <a:rPr lang="ru-RU" dirty="0" err="1" smtClean="0"/>
              <a:t>закличек</a:t>
            </a:r>
            <a:r>
              <a:rPr lang="ru-RU" dirty="0" smtClean="0"/>
              <a:t>, загадок, игр и иллюстрированного материала по теме проекта;</a:t>
            </a:r>
            <a:br>
              <a:rPr lang="ru-RU" dirty="0" smtClean="0"/>
            </a:br>
            <a:r>
              <a:rPr lang="ru-RU" dirty="0" smtClean="0"/>
              <a:t>4. определение содержания методов, форм работы с детьми, родителями по проекту;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2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27" y="391887"/>
            <a:ext cx="10974388" cy="1289956"/>
          </a:xfrm>
        </p:spPr>
        <p:txBody>
          <a:bodyPr/>
          <a:lstStyle/>
          <a:p>
            <a:r>
              <a:rPr lang="en-US" b="1" u="sng" dirty="0" smtClean="0"/>
              <a:t>II</a:t>
            </a:r>
            <a:r>
              <a:rPr lang="ru-RU" b="1" u="sng" dirty="0" smtClean="0"/>
              <a:t> этап: практический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ежедневная работа с детьми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02251" y="1681843"/>
            <a:ext cx="6123207" cy="12899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err="1" smtClean="0"/>
              <a:t>ПАльчиковая</a:t>
            </a:r>
            <a:r>
              <a:rPr lang="ru-RU" sz="3200" b="1" dirty="0" smtClean="0"/>
              <a:t> </a:t>
            </a:r>
            <a:r>
              <a:rPr lang="ru-RU" sz="2800" b="1" dirty="0" smtClean="0"/>
              <a:t>гимнастика</a:t>
            </a:r>
            <a:endParaRPr lang="ru-RU" sz="32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87034" y="1681843"/>
            <a:ext cx="7070273" cy="12899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/>
              <a:t>    игры с водой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27" y="2593516"/>
            <a:ext cx="3088146" cy="4117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15" y="2593516"/>
            <a:ext cx="3088800" cy="4118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8" y="2592644"/>
            <a:ext cx="3088800" cy="41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55" y="571510"/>
            <a:ext cx="3465166" cy="107768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Подвижные игры</a:t>
            </a:r>
            <a:endParaRPr lang="ru-RU" sz="32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99793" y="269421"/>
            <a:ext cx="1791233" cy="13879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/>
              <a:t>КГН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5" y="1649195"/>
            <a:ext cx="3465166" cy="405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60" y="1649195"/>
            <a:ext cx="3037500" cy="405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06" y="1649195"/>
            <a:ext cx="3037500" cy="4050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831006" y="285750"/>
            <a:ext cx="3037499" cy="13879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/>
              <a:t>Элементарные трудовые поручения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031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342" y="111269"/>
            <a:ext cx="11948658" cy="15070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Элементарные опыты с водой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71" y="2351315"/>
            <a:ext cx="5760000" cy="43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2" y="1306287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970" y="111287"/>
            <a:ext cx="11818030" cy="15070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Беседы с детьми по теме проекта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38" y="1257300"/>
            <a:ext cx="4004583" cy="53394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7" y="1257943"/>
            <a:ext cx="4004100" cy="53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179</TotalTime>
  <Words>96</Words>
  <Application>Microsoft Office PowerPoint</Application>
  <PresentationFormat>Произвольный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Муниципальное казенное дошкольное образовательное учреждение города Новосибирска «Детский сад № 444 «Березка» общеразвивающего вида с приоритетным осуществлением художественно-эстетического развития детей»     </vt:lpstr>
      <vt:lpstr>Тип проекта: познавательно - исследовательский Продолжительность проекта: среднесрочный Время проведения: с 12.11.18 по 16.11.2018 года Участники проекта: воспитатели, дети первой младшей группы №1 и их родители Актуальность проекта:  Первое вещество, с которым с удовольствием знакомиться ребенок, это вода. Она дает ребенку приятные ощущения, развивает различные рецепторы и предоставляет неограниченные возможности познавать мир и себя в нем. От этих игр ребенок получает массу полезных впечатлений.</vt:lpstr>
      <vt:lpstr>Цель проекта:  Развитие познавательных и творческих способностей детей через формирование элементарных представлений о свойствах воды, ее значении в жизни человека. Задачи проекта: 1. учить детей бережно относиться к воде, экономить воду; 2. дать представление, какую роль играет вода в жизни человека; 3. познакомить детей со свойствами воды (теплой, холодной), не имеет запаха, цвета; ее состояниями (лед) </vt:lpstr>
      <vt:lpstr>Работа с родителями 1. консультации «что такое лэпбук?», «экологическое воспитание дошкольников»; 2. памятка «элементарные опыты с водой в домашних условиях» </vt:lpstr>
      <vt:lpstr>I этап: подготовительный 1. постановка цели и задач проекта; 2. беседы с детьми для выявления знаний о воде; 3. подготовка стихотворений, потешек, закличек, загадок, игр и иллюстрированного материала по теме проекта; 4. определение содержания методов, форм работы с детьми, родителями по проекту;  </vt:lpstr>
      <vt:lpstr>II этап: практический ежедневная работа с детьми</vt:lpstr>
      <vt:lpstr>Подвижные игры</vt:lpstr>
      <vt:lpstr>Элементарные опыты с водой</vt:lpstr>
      <vt:lpstr>Беседы с детьми по теме проекта</vt:lpstr>
      <vt:lpstr>Сюжетно – ролевые игры</vt:lpstr>
      <vt:lpstr>III этап: заключительный НОД «капитошка в гостях у малышей»</vt:lpstr>
      <vt:lpstr>Практическая Работа с лэпбуком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города Новосибирска «Детский сад № 444 «Березка» общеразвивающего вида с приоритетным осуществлением художественно-эстетического развития детей»  ПРОЕКТ в группе раннего возраста № 1 «Золотая рыбка»  по физическому развитию по теме «Неделя здоровья»</dc:title>
  <dc:creator>Антон Андреевич</dc:creator>
  <cp:lastModifiedBy>OLDXP</cp:lastModifiedBy>
  <cp:revision>25</cp:revision>
  <dcterms:created xsi:type="dcterms:W3CDTF">2017-04-16T04:22:44Z</dcterms:created>
  <dcterms:modified xsi:type="dcterms:W3CDTF">2018-12-05T05:09:17Z</dcterms:modified>
</cp:coreProperties>
</file>