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4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99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32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4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6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39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8BDEDD96-A748-4292-B603-EECC363A2C90}" type="datetimeFigureOut">
              <a:rPr lang="ru-RU" smtClean="0"/>
              <a:t>04.12.2017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48C53CAF-7A1E-46F5-BCB9-56C0E670E3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68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6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3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0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39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9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11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0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46638"/>
            <a:ext cx="9144000" cy="16867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200" dirty="0">
                <a:solidFill>
                  <a:schemeClr val="tx1"/>
                </a:solidFill>
              </a:rPr>
              <a:t>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</a:t>
            </a:r>
            <a:r>
              <a:rPr lang="ru-RU" sz="2200" dirty="0" smtClean="0">
                <a:solidFill>
                  <a:schemeClr val="tx1"/>
                </a:solidFill>
              </a:rPr>
              <a:t>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 раннего возраста № 1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«Золотая рыбка»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«Сказка за сказкой»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818238"/>
            <a:ext cx="9775371" cy="2762175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3400" b="1" dirty="0" smtClean="0">
                <a:solidFill>
                  <a:schemeClr val="tx1"/>
                </a:solidFill>
              </a:rPr>
              <a:t>Составили воспитатели: </a:t>
            </a:r>
            <a:endParaRPr lang="ru-RU" sz="3400" b="1" dirty="0">
              <a:solidFill>
                <a:schemeClr val="tx1"/>
              </a:solidFill>
            </a:endParaRPr>
          </a:p>
          <a:p>
            <a:pPr algn="r"/>
            <a:r>
              <a:rPr lang="ru-RU" sz="3400" b="1" dirty="0" err="1">
                <a:solidFill>
                  <a:schemeClr val="tx1"/>
                </a:solidFill>
              </a:rPr>
              <a:t>Поветьева</a:t>
            </a:r>
            <a:r>
              <a:rPr lang="ru-RU" sz="3400" b="1" dirty="0">
                <a:solidFill>
                  <a:schemeClr val="tx1"/>
                </a:solidFill>
              </a:rPr>
              <a:t> Светлана Владимировна</a:t>
            </a:r>
          </a:p>
          <a:p>
            <a:pPr algn="r"/>
            <a:r>
              <a:rPr lang="ru-RU" sz="3400" b="1" dirty="0" err="1">
                <a:solidFill>
                  <a:schemeClr val="tx1"/>
                </a:solidFill>
              </a:rPr>
              <a:t>Нааб</a:t>
            </a:r>
            <a:r>
              <a:rPr lang="ru-RU" sz="3400" b="1" dirty="0">
                <a:solidFill>
                  <a:schemeClr val="tx1"/>
                </a:solidFill>
              </a:rPr>
              <a:t> Светлана Николаевна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Новосибирск</a:t>
            </a:r>
            <a:r>
              <a:rPr lang="ru-RU" b="1" dirty="0">
                <a:solidFill>
                  <a:schemeClr val="tx1"/>
                </a:solidFill>
              </a:rPr>
              <a:t>, 2017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3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-48989"/>
            <a:ext cx="12045044" cy="150706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Лепка «Теремок»</a:t>
            </a:r>
            <a:endParaRPr lang="ru-RU" sz="3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1273629"/>
            <a:ext cx="6814457" cy="511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669" y="1449161"/>
            <a:ext cx="5845629" cy="43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342903"/>
            <a:ext cx="5829302" cy="150706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Рисование «Колобок»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881745"/>
            <a:ext cx="5617028" cy="4212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4" y="2106385"/>
            <a:ext cx="6147204" cy="46104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53565" y="1504646"/>
            <a:ext cx="5829302" cy="1507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/>
              <a:t>Аппликация «Репка»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9191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8" y="0"/>
            <a:ext cx="10335993" cy="150706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III</a:t>
            </a:r>
            <a:r>
              <a:rPr lang="ru-RU" b="1" u="sng" dirty="0" smtClean="0"/>
              <a:t> </a:t>
            </a:r>
            <a:r>
              <a:rPr lang="ru-RU" b="1" u="sng" dirty="0" smtClean="0"/>
              <a:t>этап: заключительный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НОД</a:t>
            </a:r>
            <a:r>
              <a:rPr lang="ru-RU" b="1" dirty="0" smtClean="0"/>
              <a:t> «Путешествие </a:t>
            </a:r>
            <a:r>
              <a:rPr lang="ru-RU" b="1" dirty="0" smtClean="0"/>
              <a:t>в страну сказок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1507067"/>
            <a:ext cx="3600000" cy="4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5" y="1507067"/>
            <a:ext cx="3600000" cy="4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" y="2286001"/>
            <a:ext cx="5296107" cy="39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4" y="-48980"/>
            <a:ext cx="12192000" cy="1474410"/>
          </a:xfrm>
        </p:spPr>
        <p:txBody>
          <a:bodyPr/>
          <a:lstStyle/>
          <a:p>
            <a:pPr algn="ctr"/>
            <a:r>
              <a:rPr lang="ru-RU" b="1" dirty="0" smtClean="0"/>
              <a:t>Стен – газета «самая читающая семья»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1" y="779686"/>
            <a:ext cx="7930243" cy="59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474410"/>
          </a:xfrm>
        </p:spPr>
        <p:txBody>
          <a:bodyPr/>
          <a:lstStyle/>
          <a:p>
            <a:pPr algn="ctr"/>
            <a:r>
              <a:rPr lang="ru-RU" b="1" dirty="0" smtClean="0"/>
              <a:t>Выставка подделок «сказка за сказкой»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3" y="881741"/>
            <a:ext cx="9816958" cy="58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555" y="2462589"/>
            <a:ext cx="7469188" cy="1507067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5079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69" y="685801"/>
            <a:ext cx="10223274" cy="55698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Тип проекта</a:t>
            </a:r>
            <a:r>
              <a:rPr lang="ru-RU" sz="2800" dirty="0" smtClean="0"/>
              <a:t>: </a:t>
            </a:r>
            <a:r>
              <a:rPr lang="ru-RU" sz="2800" dirty="0" err="1" smtClean="0"/>
              <a:t>творческо</a:t>
            </a:r>
            <a:r>
              <a:rPr lang="ru-RU" sz="2800" dirty="0" smtClean="0"/>
              <a:t> – игровой</a:t>
            </a:r>
            <a:br>
              <a:rPr lang="ru-RU" sz="2800" dirty="0" smtClean="0"/>
            </a:br>
            <a:r>
              <a:rPr lang="ru-RU" sz="2800" b="1" dirty="0" smtClean="0"/>
              <a:t>Продолжительность проекта</a:t>
            </a:r>
            <a:r>
              <a:rPr lang="ru-RU" sz="2800" dirty="0" smtClean="0"/>
              <a:t>: среднесрочный</a:t>
            </a:r>
            <a:br>
              <a:rPr lang="ru-RU" sz="2800" dirty="0" smtClean="0"/>
            </a:br>
            <a:r>
              <a:rPr lang="ru-RU" sz="2800" b="1" dirty="0" smtClean="0"/>
              <a:t>Время проведения</a:t>
            </a:r>
            <a:r>
              <a:rPr lang="ru-RU" sz="2800" dirty="0" smtClean="0"/>
              <a:t>: с 06.11.17 по 30.06.2017 года</a:t>
            </a:r>
            <a:br>
              <a:rPr lang="ru-RU" sz="2800" dirty="0" smtClean="0"/>
            </a:br>
            <a:r>
              <a:rPr lang="ru-RU" sz="2800" b="1" dirty="0" smtClean="0"/>
              <a:t>Участники проекта</a:t>
            </a:r>
            <a:r>
              <a:rPr lang="ru-RU" sz="2800" dirty="0" smtClean="0"/>
              <a:t>: воспитатели, дети первой младшей группы №1 и их родители</a:t>
            </a:r>
            <a:br>
              <a:rPr lang="ru-RU" sz="2800" dirty="0" smtClean="0"/>
            </a:br>
            <a:r>
              <a:rPr lang="ru-RU" sz="2800" b="1" dirty="0"/>
              <a:t>Актуальность проекта</a:t>
            </a:r>
            <a:r>
              <a:rPr lang="ru-RU" sz="2800" dirty="0"/>
              <a:t>: </a:t>
            </a:r>
            <a:br>
              <a:rPr lang="ru-RU" sz="2800" dirty="0"/>
            </a:br>
            <a:r>
              <a:rPr lang="ru-RU" sz="2800" dirty="0" smtClean="0"/>
              <a:t>Сказка – благодатный и ни чем не заменимый источник воспитания ребенка. Детские сказки расширяют словарный запас малыша, помогают овладеть речью, познавать окружающий мир.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9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816430"/>
            <a:ext cx="11251974" cy="5177970"/>
          </a:xfrm>
        </p:spPr>
        <p:txBody>
          <a:bodyPr>
            <a:noAutofit/>
          </a:bodyPr>
          <a:lstStyle/>
          <a:p>
            <a:r>
              <a:rPr lang="ru-RU" sz="3200" b="1" dirty="0"/>
              <a:t>Цель проекта: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создать условия для развития познавательных и речевых способностей детей в процессе рассматривания книжной графики знакомых сказок.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Задачи проекта: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b="1" dirty="0" smtClean="0"/>
              <a:t>1.</a:t>
            </a:r>
            <a:r>
              <a:rPr lang="ru-RU" sz="2400" dirty="0" smtClean="0"/>
              <a:t> способствовать развитию речи ребенка;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2. </a:t>
            </a:r>
            <a:r>
              <a:rPr lang="ru-RU" sz="2400" dirty="0" smtClean="0"/>
              <a:t>продолжать учить детей слушать речь воспитателя, стимулировать ребенка повторять за воспитателем слова и фразы из произведения;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3.</a:t>
            </a:r>
            <a:r>
              <a:rPr lang="ru-RU" sz="2400" dirty="0" smtClean="0"/>
              <a:t> расширять представления о животных;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4.</a:t>
            </a:r>
            <a:r>
              <a:rPr lang="ru-RU" sz="2400" dirty="0" smtClean="0"/>
              <a:t> развитие эмоций в процессе рассматривания произведений книжной графики;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5</a:t>
            </a:r>
            <a:r>
              <a:rPr lang="ru-RU" sz="2400" b="1" dirty="0" smtClean="0"/>
              <a:t>. </a:t>
            </a:r>
            <a:r>
              <a:rPr lang="ru-RU" sz="2400" dirty="0" smtClean="0"/>
              <a:t>формировать у детей интерес к художественному творчеству;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6. </a:t>
            </a:r>
            <a:r>
              <a:rPr lang="ru-RU" sz="2400" dirty="0" smtClean="0"/>
              <a:t>обогащать двигательный опыт через подвижные игры.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78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62" y="0"/>
            <a:ext cx="10974388" cy="556804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Работа с родителями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создать условия для участия родителей в образовательном процессе ДОУ;</a:t>
            </a:r>
            <a:br>
              <a:rPr lang="ru-RU" sz="2800" dirty="0" smtClean="0"/>
            </a:br>
            <a:r>
              <a:rPr lang="ru-RU" sz="2800" dirty="0" smtClean="0"/>
              <a:t>2. выставка работ руками родителей на тему «Сказка за сказкой»;</a:t>
            </a:r>
            <a:br>
              <a:rPr lang="ru-RU" sz="2800" dirty="0" smtClean="0"/>
            </a:br>
            <a:r>
              <a:rPr lang="ru-RU" sz="2800" dirty="0" smtClean="0"/>
              <a:t>3. оформление стен – газеты «Самая читающая семья».</a:t>
            </a:r>
            <a:br>
              <a:rPr lang="ru-RU" sz="2800" dirty="0" smtClean="0"/>
            </a:br>
            <a:r>
              <a:rPr lang="ru-RU" sz="2800" dirty="0" smtClean="0"/>
              <a:t>4. консультация для родителей </a:t>
            </a:r>
            <a:br>
              <a:rPr lang="ru-RU" sz="2800" dirty="0" smtClean="0"/>
            </a:br>
            <a:r>
              <a:rPr lang="ru-RU" sz="2800" dirty="0" smtClean="0"/>
              <a:t>«Волшебный мир книги»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2090055"/>
            <a:ext cx="3396343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54" y="486832"/>
            <a:ext cx="11170331" cy="5750682"/>
          </a:xfrm>
        </p:spPr>
        <p:txBody>
          <a:bodyPr/>
          <a:lstStyle/>
          <a:p>
            <a:r>
              <a:rPr lang="en-US" sz="4800" b="1" u="sng" dirty="0" smtClean="0"/>
              <a:t>I</a:t>
            </a:r>
            <a:r>
              <a:rPr lang="ru-RU" sz="4800" b="1" u="sng" dirty="0" smtClean="0"/>
              <a:t> </a:t>
            </a:r>
            <a:r>
              <a:rPr lang="ru-RU" sz="4800" b="1" u="sng" dirty="0" smtClean="0"/>
              <a:t>этап: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выбор темы проекта;</a:t>
            </a:r>
            <a:br>
              <a:rPr lang="ru-RU" dirty="0" smtClean="0"/>
            </a:br>
            <a:r>
              <a:rPr lang="ru-RU" dirty="0" smtClean="0"/>
              <a:t>2. определение цели и задачи;</a:t>
            </a:r>
            <a:br>
              <a:rPr lang="ru-RU" dirty="0" smtClean="0"/>
            </a:br>
            <a:r>
              <a:rPr lang="ru-RU" dirty="0" smtClean="0"/>
              <a:t>3. составление плана работы;</a:t>
            </a:r>
            <a:br>
              <a:rPr lang="ru-RU" dirty="0" smtClean="0"/>
            </a:br>
            <a:r>
              <a:rPr lang="ru-RU" dirty="0" smtClean="0"/>
              <a:t>4. подбор литературы, методического материала, изготовление атрибутов;</a:t>
            </a:r>
            <a:br>
              <a:rPr lang="ru-RU" dirty="0" smtClean="0"/>
            </a:br>
            <a:r>
              <a:rPr lang="ru-RU" dirty="0" smtClean="0"/>
              <a:t>5. подборка русских народных сказок в книжный уголок.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2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27" y="391887"/>
            <a:ext cx="10974388" cy="1289956"/>
          </a:xfrm>
        </p:spPr>
        <p:txBody>
          <a:bodyPr/>
          <a:lstStyle/>
          <a:p>
            <a:r>
              <a:rPr lang="en-US" b="1" u="sng" dirty="0" smtClean="0"/>
              <a:t>II</a:t>
            </a:r>
            <a:r>
              <a:rPr lang="ru-RU" b="1" u="sng" dirty="0" smtClean="0"/>
              <a:t> </a:t>
            </a:r>
            <a:r>
              <a:rPr lang="ru-RU" b="1" u="sng" dirty="0" smtClean="0"/>
              <a:t>этап: практический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ежедневная работа с детьми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937683"/>
            <a:ext cx="6123207" cy="1289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err="1" smtClean="0"/>
              <a:t>ПАльчиковая</a:t>
            </a:r>
            <a:r>
              <a:rPr lang="ru-RU" sz="3200" b="1" dirty="0" smtClean="0"/>
              <a:t> </a:t>
            </a:r>
            <a:r>
              <a:rPr lang="ru-RU" sz="3200" b="1" dirty="0" smtClean="0"/>
              <a:t>гимнастика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72293" y="1937683"/>
            <a:ext cx="7070273" cy="1289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    </a:t>
            </a:r>
            <a:r>
              <a:rPr lang="ru-RU" sz="3200" b="1" dirty="0" err="1" smtClean="0"/>
              <a:t>НАстольный</a:t>
            </a:r>
            <a:r>
              <a:rPr lang="ru-RU" sz="3200" b="1" dirty="0" smtClean="0"/>
              <a:t> </a:t>
            </a:r>
            <a:r>
              <a:rPr lang="ru-RU" sz="3200" b="1" dirty="0" smtClean="0"/>
              <a:t>театр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0" y="2844937"/>
            <a:ext cx="5094507" cy="3820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1" y="2834024"/>
            <a:ext cx="5162541" cy="38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591" y="604158"/>
            <a:ext cx="4296000" cy="107768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Подвижные игры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0" y="1649195"/>
            <a:ext cx="5900045" cy="4425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" y="1675727"/>
            <a:ext cx="5864669" cy="439850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74777" y="261258"/>
            <a:ext cx="5275708" cy="1387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Чтение русских народных сказок и рассматривание иллюстраций к ним.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3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42" y="111269"/>
            <a:ext cx="11948658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Показ различных театров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416629"/>
            <a:ext cx="5769425" cy="4327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6" y="687612"/>
            <a:ext cx="6026833" cy="45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70" y="111287"/>
            <a:ext cx="11818030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Инсценировка </a:t>
            </a:r>
            <a:r>
              <a:rPr lang="ru-RU" sz="3200" b="1" dirty="0" smtClean="0"/>
              <a:t>эпизодов из знакомых сказок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" y="783778"/>
            <a:ext cx="5900056" cy="4425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260450"/>
            <a:ext cx="5938155" cy="44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B90985D-44DC-4B78-A23F-F79C073EF128}" vid="{CBEF733E-49B7-4E86-894F-038C480EF1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</TotalTime>
  <Words>116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Муниципальное 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детей»    ПРОЕКТ в группе раннего возраста № 1 «Золотая рыбка»  «Сказка за сказкой» </vt:lpstr>
      <vt:lpstr>Тип проекта: творческо – игровой Продолжительность проекта: среднесрочный Время проведения: с 06.11.17 по 30.06.2017 года Участники проекта: воспитатели, дети первой младшей группы №1 и их родители Актуальность проекта:  Сказка – благодатный и ни чем не заменимый источник воспитания ребенка. Детские сказки расширяют словарный запас малыша, помогают овладеть речью, познавать окружающий мир.</vt:lpstr>
      <vt:lpstr>Цель проекта:  создать условия для развития познавательных и речевых способностей детей в процессе рассматривания книжной графики знакомых сказок. Задачи проекта: 1. способствовать развитию речи ребенка; 2. продолжать учить детей слушать речь воспитателя, стимулировать ребенка повторять за воспитателем слова и фразы из произведения; 3. расширять представления о животных; 4. развитие эмоций в процессе рассматривания произведений книжной графики; 5. формировать у детей интерес к художественному творчеству; 6. обогащать двигательный опыт через подвижные игры.</vt:lpstr>
      <vt:lpstr>Работа с родителями 1. создать условия для участия родителей в образовательном процессе ДОУ; 2. выставка работ руками родителей на тему «Сказка за сказкой»; 3. оформление стен – газеты «Самая читающая семья». 4. консультация для родителей  «Волшебный мир книги»</vt:lpstr>
      <vt:lpstr>I этап: подготовительный 1. выбор темы проекта; 2. определение цели и задачи; 3. составление плана работы; 4. подбор литературы, методического материала, изготовление атрибутов; 5. подборка русских народных сказок в книжный уголок. </vt:lpstr>
      <vt:lpstr>II этап: практический ежедневная работа с детьми</vt:lpstr>
      <vt:lpstr>Подвижные игры</vt:lpstr>
      <vt:lpstr>Показ различных театров</vt:lpstr>
      <vt:lpstr>Инсценировка эпизодов из знакомых сказок</vt:lpstr>
      <vt:lpstr>Лепка «Теремок»</vt:lpstr>
      <vt:lpstr>Рисование «Колобок»</vt:lpstr>
      <vt:lpstr>III этап: заключительный НОД «Путешествие в страну сказок»</vt:lpstr>
      <vt:lpstr>Стен – газета «самая читающая семья»</vt:lpstr>
      <vt:lpstr>Выставка подделок «сказка за сказкой»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города Новосибирска «Детский сад № 444 «Березка» общеразвивающего вида с приоритетным осуществлением художественно-эстетического развития детей»  ПРОЕКТ в группе раннего возраста № 1 «Золотая рыбка»  по физическому развитию по теме «Неделя здоровья»</dc:title>
  <dc:creator>Антон Андреевич</dc:creator>
  <cp:lastModifiedBy>OLDXP</cp:lastModifiedBy>
  <cp:revision>19</cp:revision>
  <dcterms:created xsi:type="dcterms:W3CDTF">2017-04-16T04:22:44Z</dcterms:created>
  <dcterms:modified xsi:type="dcterms:W3CDTF">2017-12-04T02:20:57Z</dcterms:modified>
</cp:coreProperties>
</file>