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84" autoAdjust="0"/>
  </p:normalViewPr>
  <p:slideViewPr>
    <p:cSldViewPr>
      <p:cViewPr varScale="1">
        <p:scale>
          <a:sx n="106" d="100"/>
          <a:sy n="106" d="100"/>
        </p:scale>
        <p:origin x="-17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Муниципальное казённое дошкольное образовательное учреждение города  Новосибирска «Детский сад №444 Берёзка» ОБЩЕРАЗВИВАЮЩЕГО вида с приоритетным осуществлением  художественно-эстетического  развития детей»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700808"/>
            <a:ext cx="6400800" cy="3960440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Презентация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педагогического проекта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«Моя семья»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Воспитатели: </a:t>
            </a:r>
          </a:p>
          <a:p>
            <a:r>
              <a:rPr lang="ru-RU" sz="2600" dirty="0" err="1" smtClean="0">
                <a:solidFill>
                  <a:schemeClr val="tx1"/>
                </a:solidFill>
              </a:rPr>
              <a:t>Нааб</a:t>
            </a:r>
            <a:r>
              <a:rPr lang="ru-RU" sz="2600" dirty="0" smtClean="0">
                <a:solidFill>
                  <a:schemeClr val="tx1"/>
                </a:solidFill>
              </a:rPr>
              <a:t> Светлана Николаевна </a:t>
            </a:r>
          </a:p>
          <a:p>
            <a:r>
              <a:rPr lang="ru-RU" sz="2600" dirty="0" err="1" smtClean="0">
                <a:solidFill>
                  <a:schemeClr val="tx1"/>
                </a:solidFill>
              </a:rPr>
              <a:t>Поветьева</a:t>
            </a:r>
            <a:r>
              <a:rPr lang="ru-RU" sz="2600" dirty="0" smtClean="0">
                <a:solidFill>
                  <a:schemeClr val="tx1"/>
                </a:solidFill>
              </a:rPr>
              <a:t> Светлана Владимировна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1900" dirty="0" smtClean="0">
                <a:solidFill>
                  <a:schemeClr val="tx1"/>
                </a:solidFill>
              </a:rPr>
              <a:t>Новосибирск, 2018 год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Театрализованные игры</a:t>
            </a:r>
            <a:endParaRPr lang="ru-RU" dirty="0"/>
          </a:p>
        </p:txBody>
      </p:sp>
      <p:pic>
        <p:nvPicPr>
          <p:cNvPr id="3" name="Рисунок 2" descr="IMG_20180326_083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700808"/>
            <a:ext cx="4248472" cy="4968552"/>
          </a:xfrm>
          <a:prstGeom prst="rect">
            <a:avLst/>
          </a:prstGeom>
        </p:spPr>
      </p:pic>
      <p:pic>
        <p:nvPicPr>
          <p:cNvPr id="6" name="Рисунок 5" descr="2018-03-05 15-54-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28800"/>
            <a:ext cx="4320480" cy="50131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 </a:t>
            </a:r>
            <a:endParaRPr lang="ru-RU" dirty="0"/>
          </a:p>
        </p:txBody>
      </p:sp>
      <p:pic>
        <p:nvPicPr>
          <p:cNvPr id="3" name="Рисунок 2" descr="IMG_20180326_111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4176464" cy="5112568"/>
          </a:xfrm>
          <a:prstGeom prst="rect">
            <a:avLst/>
          </a:prstGeom>
        </p:spPr>
      </p:pic>
      <p:pic>
        <p:nvPicPr>
          <p:cNvPr id="4" name="Рисунок 3" descr="IMG_20180322_172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4104456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 </a:t>
            </a:r>
            <a:endParaRPr lang="ru-RU" dirty="0"/>
          </a:p>
        </p:txBody>
      </p:sp>
      <p:pic>
        <p:nvPicPr>
          <p:cNvPr id="4" name="Рисунок 3" descr="IMG_20180326_0848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248472" cy="5445224"/>
          </a:xfrm>
          <a:prstGeom prst="rect">
            <a:avLst/>
          </a:prstGeom>
        </p:spPr>
      </p:pic>
      <p:pic>
        <p:nvPicPr>
          <p:cNvPr id="6" name="Рисунок 5" descr="IMG_20180320_091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104456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 «Пирожки»                     </a:t>
            </a:r>
            <a:endParaRPr lang="ru-RU" dirty="0"/>
          </a:p>
        </p:txBody>
      </p:sp>
      <p:pic>
        <p:nvPicPr>
          <p:cNvPr id="3" name="Рисунок 2" descr="2018-03-14 15-46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320480" cy="4680520"/>
          </a:xfrm>
          <a:prstGeom prst="rect">
            <a:avLst/>
          </a:prstGeom>
        </p:spPr>
      </p:pic>
      <p:pic>
        <p:nvPicPr>
          <p:cNvPr id="4" name="Рисунок 3" descr="2018-03-14 15-45-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960440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Аппликация  «Самолёты»</a:t>
            </a:r>
            <a:endParaRPr lang="ru-RU" dirty="0"/>
          </a:p>
        </p:txBody>
      </p:sp>
      <p:pic>
        <p:nvPicPr>
          <p:cNvPr id="3" name="Рисунок 2" descr="2018-02-12 08-50-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992888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Конструирование «Мой дом»</a:t>
            </a:r>
            <a:endParaRPr lang="ru-RU" dirty="0"/>
          </a:p>
        </p:txBody>
      </p:sp>
      <p:pic>
        <p:nvPicPr>
          <p:cNvPr id="3" name="Рисунок 2" descr="2018-03-05 15-56-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136904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«Бусы для мамы»</a:t>
            </a:r>
            <a:endParaRPr lang="ru-RU" dirty="0"/>
          </a:p>
        </p:txBody>
      </p:sp>
      <p:pic>
        <p:nvPicPr>
          <p:cNvPr id="4" name="Рисунок 3" descr="2018-03-13 16-03-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792088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этап заключительный</a:t>
            </a:r>
            <a:br>
              <a:rPr lang="ru-RU" dirty="0" smtClean="0"/>
            </a:br>
            <a:r>
              <a:rPr lang="ru-RU" dirty="0" smtClean="0"/>
              <a:t> НОД «Моя семья»</a:t>
            </a:r>
            <a:endParaRPr lang="ru-RU" dirty="0"/>
          </a:p>
        </p:txBody>
      </p:sp>
      <p:pic>
        <p:nvPicPr>
          <p:cNvPr id="3" name="Рисунок 2" descr="IMG_20180320_091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032448" cy="4941168"/>
          </a:xfrm>
          <a:prstGeom prst="rect">
            <a:avLst/>
          </a:prstGeom>
        </p:spPr>
      </p:pic>
      <p:pic>
        <p:nvPicPr>
          <p:cNvPr id="4" name="Рисунок 3" descr="IMG_20180320_090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84784"/>
            <a:ext cx="4067944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Фотовыставка «Моя семья»</a:t>
            </a:r>
            <a:endParaRPr lang="ru-RU" dirty="0"/>
          </a:p>
        </p:txBody>
      </p:sp>
      <p:pic>
        <p:nvPicPr>
          <p:cNvPr id="6" name="Рисунок 5" descr="IMG_20180323_131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412776"/>
            <a:ext cx="4499992" cy="5184576"/>
          </a:xfrm>
          <a:prstGeom prst="rect">
            <a:avLst/>
          </a:prstGeom>
        </p:spPr>
      </p:pic>
      <p:pic>
        <p:nvPicPr>
          <p:cNvPr id="8" name="Рисунок 7" descr="IMG_20180323_131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176464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dirty="0" smtClean="0"/>
              <a:t>Фотовыставка «Моя семья»</a:t>
            </a:r>
            <a:endParaRPr lang="ru-RU" dirty="0"/>
          </a:p>
        </p:txBody>
      </p:sp>
      <p:pic>
        <p:nvPicPr>
          <p:cNvPr id="14" name="Рисунок 13" descr="IMG_20180323_131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176464" cy="4968552"/>
          </a:xfrm>
          <a:prstGeom prst="rect">
            <a:avLst/>
          </a:prstGeom>
        </p:spPr>
      </p:pic>
      <p:pic>
        <p:nvPicPr>
          <p:cNvPr id="15" name="Рисунок 14" descr="IMG_20180323_131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2"/>
            <a:ext cx="4392488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112567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Тип проекта: творческо-игровой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Продолжительность проекта: среднесрочный</a:t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Время проведения: с 19 февраля по 5 марта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Участники проекта: воспитатели, дети первой младшей группы № 1 и их родители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Актуальность </a:t>
            </a:r>
            <a:r>
              <a:rPr lang="ru-RU" sz="2000" b="1" dirty="0"/>
              <a:t>проекта:</a:t>
            </a:r>
            <a:br>
              <a:rPr lang="ru-RU" sz="2000" b="1" dirty="0"/>
            </a:br>
            <a:r>
              <a:rPr lang="ru-RU" sz="2000" dirty="0"/>
              <a:t>Семья – является хранителем традиций, обеспечивает преемственность поколений, сохраняет и развивает лучшие качества людей.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Результаты проекта: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дети </a:t>
            </a:r>
            <a:r>
              <a:rPr lang="ru-RU" sz="3200" dirty="0" smtClean="0"/>
              <a:t>больше узнали о своей семье: о членах семьи, о жизни бабушек и дедушек; </a:t>
            </a:r>
            <a:br>
              <a:rPr lang="ru-RU" sz="3200" dirty="0" smtClean="0"/>
            </a:br>
            <a:r>
              <a:rPr lang="ru-RU" sz="3200" dirty="0" smtClean="0"/>
              <a:t>- стали </a:t>
            </a:r>
            <a:r>
              <a:rPr lang="ru-RU" sz="3200" dirty="0" smtClean="0"/>
              <a:t>называть членов своей семьи;</a:t>
            </a:r>
            <a:br>
              <a:rPr lang="ru-RU" sz="3200" dirty="0" smtClean="0"/>
            </a:br>
            <a:r>
              <a:rPr lang="ru-RU" sz="3200" dirty="0" smtClean="0"/>
              <a:t>- дети </a:t>
            </a:r>
            <a:r>
              <a:rPr lang="ru-RU" sz="3200" dirty="0" smtClean="0"/>
              <a:t>проявили заботу к родным </a:t>
            </a:r>
            <a:r>
              <a:rPr lang="ru-RU" sz="3200" dirty="0" smtClean="0"/>
              <a:t>людям,   изготовив </a:t>
            </a:r>
            <a:r>
              <a:rPr lang="ru-RU" sz="3200" dirty="0" smtClean="0"/>
              <a:t>поделки к празднику; </a:t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ru-RU" sz="3200" dirty="0" smtClean="0"/>
              <a:t>активизация родителей (принесли </a:t>
            </a:r>
            <a:r>
              <a:rPr lang="ru-RU" sz="3200" dirty="0" smtClean="0"/>
              <a:t>фотографии; </a:t>
            </a:r>
            <a:r>
              <a:rPr lang="ru-RU" sz="3200" dirty="0" smtClean="0"/>
              <a:t>сшили </a:t>
            </a:r>
            <a:r>
              <a:rPr lang="ru-RU" sz="3200" dirty="0" smtClean="0"/>
              <a:t>в уголок </a:t>
            </a:r>
            <a:r>
              <a:rPr lang="ru-RU" sz="3200" dirty="0" smtClean="0"/>
              <a:t>ряженья </a:t>
            </a:r>
            <a:r>
              <a:rPr lang="ru-RU" sz="3200" dirty="0" smtClean="0"/>
              <a:t>платья, юбки; </a:t>
            </a:r>
            <a:r>
              <a:rPr lang="ru-RU" sz="3200" dirty="0" smtClean="0"/>
              <a:t>постельное белье на </a:t>
            </a:r>
            <a:r>
              <a:rPr lang="ru-RU" sz="3200" dirty="0" smtClean="0"/>
              <a:t>кроватки; </a:t>
            </a:r>
            <a:r>
              <a:rPr lang="ru-RU" sz="3200" dirty="0" smtClean="0"/>
              <a:t>обвязали  кукол).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  <p:pic>
        <p:nvPicPr>
          <p:cNvPr id="4" name="Рисунок 3" descr="4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7920880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6755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Цель </a:t>
            </a:r>
            <a:r>
              <a:rPr lang="ru-RU" sz="3200" b="1" dirty="0" smtClean="0"/>
              <a:t>проекта: </a:t>
            </a:r>
            <a:r>
              <a:rPr lang="ru-RU" sz="3200" b="1" dirty="0" smtClean="0"/>
              <a:t>формировать у детей понятие «семья</a:t>
            </a:r>
            <a:r>
              <a:rPr lang="ru-RU" sz="3200" b="1" dirty="0" smtClean="0"/>
              <a:t>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Задачи проекта: </a:t>
            </a:r>
            <a:br>
              <a:rPr lang="ru-RU" sz="3200" dirty="0" smtClean="0"/>
            </a:br>
            <a:r>
              <a:rPr lang="ru-RU" sz="2200" dirty="0" smtClean="0"/>
              <a:t>1. Познакомить детей с понятиями «семья» , «имя», «фамилия»;</a:t>
            </a:r>
            <a:br>
              <a:rPr lang="ru-RU" sz="2200" dirty="0" smtClean="0"/>
            </a:br>
            <a:r>
              <a:rPr lang="ru-RU" sz="2200" dirty="0" smtClean="0"/>
              <a:t>2. Учить называть членов своей семьи: мама, папа, брат, сестра, бабушка, дедушка;</a:t>
            </a:r>
            <a:br>
              <a:rPr lang="ru-RU" sz="2200" dirty="0" smtClean="0"/>
            </a:br>
            <a:r>
              <a:rPr lang="ru-RU" sz="2200" dirty="0" smtClean="0"/>
              <a:t>3. Воспитывать у детей любовь и уважение к членам семьи, учить проявлять заботу о родных людях;</a:t>
            </a:r>
            <a:br>
              <a:rPr lang="ru-RU" sz="2200" dirty="0" smtClean="0"/>
            </a:br>
            <a:r>
              <a:rPr lang="ru-RU" sz="2200" dirty="0" smtClean="0"/>
              <a:t>4. Способствовать активному вовлечению родителей в совместную деятельность с ребёнком в условиях семьи.</a:t>
            </a:r>
            <a:br>
              <a:rPr lang="ru-RU" sz="2200" dirty="0" smtClean="0"/>
            </a:br>
            <a:endParaRPr lang="ru-RU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195787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Работа с родителями: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1. Создать условия для участия родителей в образовательном процессе ДОУ</a:t>
            </a:r>
            <a:br>
              <a:rPr lang="ru-RU" sz="2400" dirty="0" smtClean="0"/>
            </a:br>
            <a:r>
              <a:rPr lang="ru-RU" sz="2400" dirty="0" smtClean="0"/>
              <a:t>2. Изготовление  родителями атрибутов для сюжетно-ролевых игр </a:t>
            </a:r>
            <a:br>
              <a:rPr lang="ru-RU" sz="2400" dirty="0" smtClean="0"/>
            </a:br>
            <a:r>
              <a:rPr lang="ru-RU" sz="2400" dirty="0" smtClean="0"/>
              <a:t>3. Консультации родителей «Роль семьи в воспитании ребёнка» «Семейные традиции»</a:t>
            </a:r>
            <a:endParaRPr lang="ru-RU" sz="2400" dirty="0"/>
          </a:p>
        </p:txBody>
      </p:sp>
      <p:pic>
        <p:nvPicPr>
          <p:cNvPr id="4" name="Рисунок 3" descr="IMG_20180320_13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573016"/>
            <a:ext cx="6840760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489654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1 Этап: подготовительный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 РАССМАТРИВАНИЕ ФОТОГРАФИИ СВОЕЙ СЕМЬИ; БЕСЕДЫ О СЕМЬЕ «МОЯ СЕМЬЯ».</a:t>
            </a:r>
            <a:br>
              <a:rPr lang="ru-RU" sz="2400" dirty="0" smtClean="0"/>
            </a:br>
            <a:r>
              <a:rPr lang="ru-RU" sz="2400" dirty="0" smtClean="0"/>
              <a:t>- ПОДБОР СТИХОВ О МАМЕ И ПАПЕ, О БАБУШКЕ И ДЕДУШКЕ.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ПОДБОР ДИДАКТИЧЕСКИХ, СЮЖЕТНО-РОЛЕВЫХ, ТЕАТРАЛИЗОВАННЫХ ИГР НА СЕМЕЙНУЮ ТЕМАТИКУ.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ПОДГОТОВКА АТРИБУТОВ ДЛЯ СЮЖЕТНО-РОЛЕВЫХ  («СЕМЬЯ»), ДИДАКТИЧЕСКИХ («ЧЬЯ МАМА?»), ТЕАТРАЛИЗОВАННЫХ ИГР («РЕПКА»)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5841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ЭТАП ПРАКТИЧЕСКИЙ ЕЖЕДНЕВНАЯ РАБОТА С ДЕТЬМИ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72008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Рассматривание фотографий своей семьи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Беседы о семье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20180320_090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852936"/>
            <a:ext cx="5040560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Разучивание пальчиковых игр, стихов, песенок о семье.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IMG_20180326_1118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4320480" cy="4896544"/>
          </a:xfrm>
        </p:spPr>
      </p:pic>
      <p:pic>
        <p:nvPicPr>
          <p:cNvPr id="12" name="Содержимое 11" descr="IMG_20180319_1542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84784"/>
            <a:ext cx="4104456" cy="489654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Проведение сюжетно-ролевых игр</a:t>
            </a:r>
            <a:endParaRPr lang="ru-RU" dirty="0"/>
          </a:p>
        </p:txBody>
      </p:sp>
      <p:pic>
        <p:nvPicPr>
          <p:cNvPr id="6" name="Содержимое 5" descr="IMG_20180322_0838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248472" cy="4680520"/>
          </a:xfrm>
        </p:spPr>
      </p:pic>
      <p:pic>
        <p:nvPicPr>
          <p:cNvPr id="5" name="Содержимое 4" descr="IMG_20180320_1605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28800"/>
            <a:ext cx="4038600" cy="446449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Дидактические  игры </a:t>
            </a:r>
            <a:endParaRPr lang="ru-RU" dirty="0"/>
          </a:p>
        </p:txBody>
      </p:sp>
      <p:pic>
        <p:nvPicPr>
          <p:cNvPr id="4" name="Рисунок 3" descr="IMG_20180321_163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484784"/>
            <a:ext cx="4067944" cy="4968552"/>
          </a:xfrm>
          <a:prstGeom prst="rect">
            <a:avLst/>
          </a:prstGeom>
        </p:spPr>
      </p:pic>
      <p:pic>
        <p:nvPicPr>
          <p:cNvPr id="5" name="Рисунок 4" descr="IMG_20180321_164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4536504" cy="48965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138</Words>
  <Application>Microsoft Office PowerPoint</Application>
  <PresentationFormat>Экран (4:3)</PresentationFormat>
  <Paragraphs>31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казённое дошкольное образовательное учреждение города  Новосибирска «Детский сад №444 Берёзка» ОБЩЕРАЗВИВАЮЩЕГО вида с приоритетным осуществлением  художественно-эстетического  развития детей»</vt:lpstr>
      <vt:lpstr>Тип проекта: творческо-игровой  Продолжительность проекта: среднесрочный   Время проведения: с 19 февраля по 5 марта  Участники проекта: воспитатели, дети первой младшей группы № 1 и их родители   Актуальность проекта: Семья – является хранителем традиций, обеспечивает преемственность поколений, сохраняет и развивает лучшие качества людей.</vt:lpstr>
      <vt:lpstr>Цель проекта: формировать у детей понятие «семья»  Задачи проекта:  1. Познакомить детей с понятиями «семья» , «имя», «фамилия»; 2. Учить называть членов своей семьи: мама, папа, брат, сестра, бабушка, дедушка; 3. Воспитывать у детей любовь и уважение к членам семьи, учить проявлять заботу о родных людях; 4. Способствовать активному вовлечению родителей в совместную деятельность с ребёнком в условиях семьи. </vt:lpstr>
      <vt:lpstr>Работа с родителями: 1. Создать условия для участия родителей в образовательном процессе ДОУ 2. Изготовление  родителями атрибутов для сюжетно-ролевых игр  3. Консультации родителей «Роль семьи в воспитании ребёнка» «Семейные традиции»</vt:lpstr>
      <vt:lpstr>1 Этап: подготовительный   -  РАССМАТРИВАНИЕ ФОТОГРАФИИ СВОЕЙ СЕМЬИ; БЕСЕДЫ О СЕМЬЕ «МОЯ СЕМЬЯ». - ПОДБОР СТИХОВ О МАМЕ И ПАПЕ, О БАБУШКЕ И ДЕДУШКЕ.  - ПОДБОР ДИДАКТИЧЕСКИХ, СЮЖЕТНО-РОЛЕВЫХ, ТЕАТРАЛИЗОВАННЫХ ИГР НА СЕМЕЙНУЮ ТЕМАТИКУ.  - ПОДГОТОВКА АТРИБУТОВ ДЛЯ СЮЖЕТНО-РОЛЕВЫХ  («СЕМЬЯ»), ДИДАКТИЧЕСКИХ («ЧЬЯ МАМА?»), ТЕАТРАЛИЗОВАННЫХ ИГР («РЕПКА»)  </vt:lpstr>
      <vt:lpstr>2 ЭТАП ПРАКТИЧЕСКИЙ ЕЖЕДНЕВНАЯ РАБОТА С ДЕТЬМИ </vt:lpstr>
      <vt:lpstr>Разучивание пальчиковых игр, стихов, песенок о семье.</vt:lpstr>
      <vt:lpstr>Проведение сюжетно-ролевых игр</vt:lpstr>
      <vt:lpstr>Дидактические  игры </vt:lpstr>
      <vt:lpstr>Театрализованные игры</vt:lpstr>
      <vt:lpstr>Настольный театр </vt:lpstr>
      <vt:lpstr>Подвижные игры </vt:lpstr>
      <vt:lpstr>Лепка «Пирожки»                     </vt:lpstr>
      <vt:lpstr>Аппликация  «Самолёты»</vt:lpstr>
      <vt:lpstr>Конструирование «Мой дом»</vt:lpstr>
      <vt:lpstr>Рисование «Бусы для мамы»</vt:lpstr>
      <vt:lpstr>3 этап заключительный  НОД «Моя семья»</vt:lpstr>
      <vt:lpstr>Фотовыставка «Моя семья»</vt:lpstr>
      <vt:lpstr>Фотовыставка «Моя семья»</vt:lpstr>
      <vt:lpstr>Результаты проекта:   - дети больше узнали о своей семье: о членах семьи, о жизни бабушек и дедушек;  - стали называть членов своей семьи; - дети проявили заботу к родным людям,   изготовив поделки к празднику;  - активизация родителей (принесли фотографии; сшили в уголок ряженья платья, юбки; постельное белье на кроватки; обвязали  кукол). 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города  Новосибирска «Детский сад №444 Берёзка» общеразвивающего  вида с приоритетным осуществлением  художественно-эстетического  развития детей»</dc:title>
  <dc:creator>usr</dc:creator>
  <cp:lastModifiedBy>OLDXP</cp:lastModifiedBy>
  <cp:revision>53</cp:revision>
  <dcterms:created xsi:type="dcterms:W3CDTF">2018-01-27T15:42:05Z</dcterms:created>
  <dcterms:modified xsi:type="dcterms:W3CDTF">2018-04-05T02:20:56Z</dcterms:modified>
</cp:coreProperties>
</file>